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308" r:id="rId7"/>
    <p:sldId id="261" r:id="rId8"/>
    <p:sldId id="259" r:id="rId9"/>
    <p:sldId id="309" r:id="rId10"/>
    <p:sldId id="313" r:id="rId11"/>
    <p:sldId id="310" r:id="rId12"/>
    <p:sldId id="311" r:id="rId13"/>
    <p:sldId id="271" r:id="rId14"/>
    <p:sldId id="314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1" r:id="rId33"/>
    <p:sldId id="289" r:id="rId34"/>
    <p:sldId id="317" r:id="rId35"/>
    <p:sldId id="293" r:id="rId36"/>
    <p:sldId id="315" r:id="rId37"/>
    <p:sldId id="319" r:id="rId38"/>
    <p:sldId id="294" r:id="rId39"/>
    <p:sldId id="295" r:id="rId40"/>
    <p:sldId id="296" r:id="rId41"/>
    <p:sldId id="297" r:id="rId42"/>
    <p:sldId id="298" r:id="rId43"/>
    <p:sldId id="299" r:id="rId44"/>
    <p:sldId id="320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6" r:id="rId53"/>
    <p:sldId id="290" r:id="rId54"/>
    <p:sldId id="263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38892D54-BAB3-4E7A-8044-C869806073E8}">
          <p14:sldIdLst>
            <p14:sldId id="256"/>
            <p14:sldId id="257"/>
            <p14:sldId id="264"/>
            <p14:sldId id="265"/>
            <p14:sldId id="266"/>
            <p14:sldId id="308"/>
            <p14:sldId id="261"/>
            <p14:sldId id="259"/>
            <p14:sldId id="309"/>
            <p14:sldId id="313"/>
            <p14:sldId id="310"/>
            <p14:sldId id="311"/>
            <p14:sldId id="271"/>
            <p14:sldId id="314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91"/>
            <p14:sldId id="289"/>
            <p14:sldId id="317"/>
            <p14:sldId id="293"/>
            <p14:sldId id="315"/>
            <p14:sldId id="319"/>
            <p14:sldId id="294"/>
            <p14:sldId id="295"/>
            <p14:sldId id="296"/>
            <p14:sldId id="297"/>
            <p14:sldId id="298"/>
            <p14:sldId id="299"/>
            <p14:sldId id="320"/>
            <p14:sldId id="300"/>
            <p14:sldId id="301"/>
            <p14:sldId id="302"/>
            <p14:sldId id="303"/>
            <p14:sldId id="304"/>
            <p14:sldId id="305"/>
            <p14:sldId id="307"/>
            <p14:sldId id="306"/>
            <p14:sldId id="290"/>
            <p14:sldId id="26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0142"/>
    <a:srgbClr val="001E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7231" autoAdjust="0"/>
  </p:normalViewPr>
  <p:slideViewPr>
    <p:cSldViewPr>
      <p:cViewPr>
        <p:scale>
          <a:sx n="89" d="100"/>
          <a:sy n="89" d="100"/>
        </p:scale>
        <p:origin x="-63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83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518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06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507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20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87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92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76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36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470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62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6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9A9A4-F987-4003-B0B9-0F51DF1478DD}" type="datetimeFigureOut">
              <a:rPr lang="ru-RU" smtClean="0"/>
              <a:pPr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EA4D2-6AF5-4040-A238-E2A74F1779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27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lh5.ggpht.com/-YHgoL6HGJpE/VD0Ek7cEGXI/AAAAAAAHxGQ/oYs6qbYAJYo/s1600-h/nastya%5b10%5d.jpg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hyperlink" Target="http://lh6.ggpht.com/-IwqeW145DnQ/VD0Enc0vReI/AAAAAAAHxGg/T3hVa37hn7g/s1600-h/A%3c5H=K5-2KA:07K20=8O-45B59-36%5b3%5d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lh3.ggpht.com/-4a57L9tnZLk/VD0E6X40DCI/AAAAAAAHxIQ/9Zt5mh5cL3c/s1600-h/A%3c5H=K5-2KA:07K20=8O-45B59-43%5b7%5d.jpg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://lh5.ggpht.com/-xdRsIY4t1b0/VD0EtIjPZOI/AAAAAAAHxHA/d5ii4u8zh9o/s1600-h/vospitatelnica%5b3%5d.jpg" TargetMode="External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13.jpg"/><Relationship Id="rId3" Type="http://schemas.openxmlformats.org/officeDocument/2006/relationships/image" Target="../media/image45.jpg"/><Relationship Id="rId7" Type="http://schemas.openxmlformats.org/officeDocument/2006/relationships/image" Target="../media/image47.jpg"/><Relationship Id="rId12" Type="http://schemas.openxmlformats.org/officeDocument/2006/relationships/image" Target="../media/image2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11" Type="http://schemas.openxmlformats.org/officeDocument/2006/relationships/image" Target="../media/image51.jpg"/><Relationship Id="rId5" Type="http://schemas.openxmlformats.org/officeDocument/2006/relationships/image" Target="../media/image46.jpg"/><Relationship Id="rId10" Type="http://schemas.openxmlformats.org/officeDocument/2006/relationships/image" Target="../media/image50.jpg"/><Relationship Id="rId4" Type="http://schemas.openxmlformats.org/officeDocument/2006/relationships/image" Target="../media/image33.jpg"/><Relationship Id="rId9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commons.wikimedia.org/wiki/File:Walt_Whitman_by_Mathew_Brady.jpg?uselang=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87697" y="3388963"/>
            <a:ext cx="63230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36334" y="5531336"/>
            <a:ext cx="34601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002060"/>
                </a:solidFill>
              </a:rPr>
              <a:t>подготовила:</a:t>
            </a:r>
          </a:p>
          <a:p>
            <a:pPr algn="r"/>
            <a:r>
              <a:rPr lang="ru-RU" sz="1400" dirty="0" smtClean="0">
                <a:solidFill>
                  <a:srgbClr val="002060"/>
                </a:solidFill>
              </a:rPr>
              <a:t> Заместитель заведующего по ВМР </a:t>
            </a:r>
          </a:p>
          <a:p>
            <a:pPr algn="r"/>
            <a:r>
              <a:rPr lang="ru-RU" sz="1400" dirty="0" smtClean="0">
                <a:solidFill>
                  <a:srgbClr val="002060"/>
                </a:solidFill>
              </a:rPr>
              <a:t>ГБДОУ д/с № 25 «Солнышко» Абилькасимова  Г.А</a:t>
            </a:r>
            <a:r>
              <a:rPr lang="ru-RU" dirty="0" smtClean="0">
                <a:solidFill>
                  <a:srgbClr val="4B0142"/>
                </a:solidFill>
              </a:rPr>
              <a:t>.</a:t>
            </a:r>
            <a:endParaRPr lang="ru-RU" dirty="0">
              <a:solidFill>
                <a:srgbClr val="4B014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87697" y="3592344"/>
            <a:ext cx="6323077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В гости к дедушке Корнею – любимый маршрут мальчиков и девочек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6148503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FF0000"/>
                </a:solidFill>
              </a:rPr>
              <a:t>      </a:t>
            </a:r>
            <a:endParaRPr lang="ru-RU" dirty="0" smtClean="0">
              <a:solidFill>
                <a:srgbClr val="FF0000"/>
              </a:solidFill>
            </a:endParaRPr>
          </a:p>
          <a:p>
            <a:pPr lvl="0" algn="ctr"/>
            <a:r>
              <a:rPr lang="ru-RU" dirty="0" smtClean="0">
                <a:solidFill>
                  <a:srgbClr val="FF0000"/>
                </a:solidFill>
              </a:rPr>
              <a:t>                   Байконур, 2016 год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624" y="188640"/>
            <a:ext cx="713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FF0000"/>
                </a:solidFill>
              </a:rPr>
              <a:t>       Государственное бюджетное дошкольное образовательное учреждение детский сад № 25 «Солнышко»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545">
            <a:off x="6596623" y="1185444"/>
            <a:ext cx="1905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2341">
            <a:off x="443235" y="4284954"/>
            <a:ext cx="1628775" cy="212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40" y="993481"/>
            <a:ext cx="2196237" cy="274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2453">
            <a:off x="593185" y="1159128"/>
            <a:ext cx="1905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35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64260"/>
            <a:ext cx="8064896" cy="6422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	Корней </a:t>
            </a:r>
            <a:r>
              <a:rPr lang="ru-RU" sz="3600" b="1" i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Чуковский писал: «начиная с двух лет, всякий ребенок становится на короткое время гениальным лингвистом, а потом, к пяти-шести годам, эту гениальность утрачивает. В восьмилетних детях ее уже нет и в помине, так как надобность в ней миновала». </a:t>
            </a:r>
            <a:endParaRPr lang="ru-RU" sz="3600" b="1" i="1" dirty="0">
              <a:solidFill>
                <a:srgbClr val="FFFF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589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1.gallery.aystatic.by/650/791/851/5012/5012851791_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34264"/>
            <a:ext cx="4107383" cy="48277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66140" y="116632"/>
            <a:ext cx="7056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Детские цитаты из книги Корнея Чуковского</a:t>
            </a:r>
            <a:endParaRPr lang="ru-RU" sz="4400" b="1" i="1" dirty="0">
              <a:solidFill>
                <a:srgbClr val="C000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64615"/>
            <a:ext cx="2949618" cy="143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— Когда же вы со мной поиграете? Папа с </a:t>
            </a:r>
            <a:r>
              <a:rPr lang="ru-RU" sz="1400" b="1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работы — сразу </a:t>
            </a:r>
            <a:r>
              <a:rPr lang="ru-RU" sz="1400" b="1" dirty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 телевизор</a:t>
            </a:r>
            <a:r>
              <a:rPr lang="ru-RU" sz="1400" b="1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400" b="1" dirty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 мама — барыня какая! — сразу стирать начала</a:t>
            </a:r>
            <a:r>
              <a:rPr lang="ru-RU" sz="1400" dirty="0">
                <a:solidFill>
                  <a:srgbClr val="22222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400" dirty="0"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024855"/>
            <a:ext cx="2229538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Мама: — Сынок, если ты не будешь есть кашу, я позову Бабу-Ягу!</a:t>
            </a:r>
            <a:br>
              <a:rPr lang="ru-RU" sz="1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Сын: — Ты думаешь, она станет есть твою кашу?</a:t>
            </a:r>
            <a:endParaRPr lang="ru-RU" sz="1400" dirty="0"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07944" y="1828398"/>
            <a:ext cx="2555776" cy="4945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404040"/>
                </a:solidFill>
                <a:latin typeface="Verdana"/>
                <a:ea typeface="Calibri"/>
                <a:cs typeface="Times New Roman"/>
              </a:rPr>
              <a:t>- Папа, смотри, как твои брюки нахмурились!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70C0"/>
                </a:solidFill>
                <a:latin typeface="Verdana"/>
                <a:ea typeface="Calibri"/>
                <a:cs typeface="Times New Roman"/>
              </a:rPr>
              <a:t>- Папа, а когда ты был маленький, ты был мальчик или девочка?</a:t>
            </a:r>
            <a:endParaRPr lang="ru-RU" sz="1400" b="1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755015" algn="l"/>
              </a:tabLst>
            </a:pPr>
            <a:r>
              <a:rPr lang="ru-RU" sz="1400" b="1" dirty="0">
                <a:solidFill>
                  <a:srgbClr val="404040"/>
                </a:solidFill>
                <a:latin typeface="Verdana"/>
                <a:ea typeface="Calibri"/>
                <a:cs typeface="Times New Roman"/>
              </a:rPr>
              <a:t>- Ой, мама, какие у тебя толстопузые ноги!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70C0"/>
                </a:solidFill>
                <a:latin typeface="Verdana"/>
                <a:ea typeface="Calibri"/>
                <a:cs typeface="Times New Roman"/>
              </a:rPr>
              <a:t>- Бабушка! Ты моя лучшая любовница!</a:t>
            </a:r>
            <a:endParaRPr lang="ru-RU" sz="1400" b="1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404040"/>
                </a:solidFill>
                <a:latin typeface="Verdana"/>
                <a:ea typeface="Calibri"/>
                <a:cs typeface="Times New Roman"/>
              </a:rPr>
              <a:t>- Я люблю чеснок: он пахнет колбасой!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70C0"/>
                </a:solidFill>
                <a:latin typeface="Verdana"/>
                <a:ea typeface="Calibri"/>
                <a:cs typeface="Times New Roman"/>
              </a:rPr>
              <a:t>- Когда я родилась, папа и мама были в театре. Пришли, а я уже тут.</a:t>
            </a:r>
            <a:endParaRPr lang="ru-RU" sz="1400" b="1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4224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мешные-высказывания-детей-36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48425"/>
            <a:ext cx="4248472" cy="317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vospitatelnica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330075" cy="317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смешные-высказывания-детей-43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548425"/>
            <a:ext cx="4248472" cy="322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nastya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248473" cy="3171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193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6" y="1628799"/>
            <a:ext cx="2808312" cy="48611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67" y="1628799"/>
            <a:ext cx="2786927" cy="48611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28799"/>
            <a:ext cx="2806702" cy="48611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332656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В чём секрет популярности и «жевучести» детских произведений К.И. Чуковского?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5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kazki.org.ru/pic/data/sol_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6895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-9541"/>
            <a:ext cx="2770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</a:rPr>
              <a:t>Крокодил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34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080"/>
            <a:ext cx="2448271" cy="3324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8639"/>
            <a:ext cx="6264696" cy="648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0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80" y="1124745"/>
            <a:ext cx="6620816" cy="5544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" y="116632"/>
            <a:ext cx="221605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2223"/>
            <a:ext cx="2250296" cy="3246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0892"/>
            <a:ext cx="6480720" cy="655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0542"/>
            <a:ext cx="5847581" cy="6478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1" y="170542"/>
            <a:ext cx="2651067" cy="347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2575"/>
            <a:ext cx="6768752" cy="6498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2575"/>
            <a:ext cx="2016224" cy="338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9508"/>
            <a:ext cx="4104456" cy="557033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836712"/>
            <a:ext cx="4032448" cy="39703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Чуковский Корней Иванович родился 31 марта 1882 г. в городе Санкт-Петербурге .</a:t>
            </a:r>
          </a:p>
          <a:p>
            <a:endParaRPr lang="ru-RU" sz="2800" b="1" dirty="0" smtClean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C00000"/>
              </a:solidFill>
            </a:endParaRPr>
          </a:p>
          <a:p>
            <a:r>
              <a:rPr lang="ru-RU" sz="2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Его настоящее имя и фамилия Николай Васильевич Корнейчуков.</a:t>
            </a:r>
            <a:endParaRPr lang="ru-RU" sz="2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4927"/>
            <a:ext cx="6624736" cy="6464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4927"/>
            <a:ext cx="223432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0" y="1988840"/>
            <a:ext cx="4446413" cy="45062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248472" cy="45062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7030A0"/>
                </a:solidFill>
              </a:rPr>
              <a:t>Животный мир в сказках </a:t>
            </a:r>
          </a:p>
          <a:p>
            <a:pPr algn="ctr"/>
            <a:r>
              <a:rPr lang="ru-RU" sz="4400" b="1" i="1" dirty="0" smtClean="0">
                <a:solidFill>
                  <a:srgbClr val="7030A0"/>
                </a:solidFill>
              </a:rPr>
              <a:t>Корнея Ивановича Чуковского</a:t>
            </a:r>
            <a:endParaRPr lang="ru-RU" sz="4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3968" y="260648"/>
            <a:ext cx="468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</a:rPr>
              <a:t>Федорино горе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4691" y="1628800"/>
            <a:ext cx="50405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Скачет сито по полям,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А корыто по лугам.</a:t>
            </a:r>
          </a:p>
          <a:p>
            <a:pPr algn="ctr"/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За лопатою метла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Вдоль по улице пошла.</a:t>
            </a:r>
          </a:p>
          <a:p>
            <a:pPr algn="ctr"/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Т</a:t>
            </a:r>
            <a:r>
              <a:rPr lang="ru-RU" sz="2400" dirty="0" smtClean="0">
                <a:solidFill>
                  <a:srgbClr val="002060"/>
                </a:solidFill>
              </a:rPr>
              <a:t>опоры-то, топоры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Так и сыплются с горы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8062"/>
            <a:ext cx="4104456" cy="56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3968" y="260648"/>
            <a:ext cx="468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</a:rPr>
              <a:t>Мойдодыр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1628800"/>
            <a:ext cx="5040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           </a:t>
            </a:r>
            <a:r>
              <a:rPr lang="ru-RU" sz="2400" dirty="0" smtClean="0">
                <a:solidFill>
                  <a:srgbClr val="002060"/>
                </a:solidFill>
              </a:rPr>
              <a:t>Одеяло убежало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           </a:t>
            </a:r>
            <a:r>
              <a:rPr lang="ru-RU" sz="2400" dirty="0" smtClean="0">
                <a:solidFill>
                  <a:srgbClr val="002060"/>
                </a:solidFill>
              </a:rPr>
              <a:t>Улетела простыня,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            </a:t>
            </a:r>
            <a:r>
              <a:rPr lang="ru-RU" sz="2400" dirty="0" smtClean="0">
                <a:solidFill>
                  <a:srgbClr val="002060"/>
                </a:solidFill>
              </a:rPr>
              <a:t>И подушка,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            </a:t>
            </a:r>
            <a:r>
              <a:rPr lang="ru-RU" sz="2400" dirty="0" smtClean="0">
                <a:solidFill>
                  <a:srgbClr val="002060"/>
                </a:solidFill>
              </a:rPr>
              <a:t>Как лягушка</a:t>
            </a:r>
          </a:p>
          <a:p>
            <a:pPr algn="ctr"/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            </a:t>
            </a:r>
            <a:r>
              <a:rPr lang="ru-RU" sz="2400" dirty="0" smtClean="0">
                <a:solidFill>
                  <a:srgbClr val="002060"/>
                </a:solidFill>
              </a:rPr>
              <a:t>Ускакала от меня…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45368"/>
            <a:ext cx="4464496" cy="59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96036" y="676758"/>
            <a:ext cx="3096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7030A0"/>
                </a:solidFill>
              </a:rPr>
              <a:t>Тараканище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1643947"/>
            <a:ext cx="5040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Ехали медведи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На велосипеде.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А за ними кот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Задом наперед.</a:t>
            </a:r>
          </a:p>
          <a:p>
            <a:pPr algn="ctr"/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Волки на кобыле,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Львы в автомобиле…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Зайчики в трамвайчике,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Жаба на метле…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9842"/>
            <a:ext cx="4104456" cy="581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4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524000" cy="1943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70" y="188640"/>
            <a:ext cx="1496426" cy="1943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1660"/>
            <a:ext cx="1514614" cy="1908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56" y="200879"/>
            <a:ext cx="1512261" cy="19431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1524000" cy="19621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70" y="2420888"/>
            <a:ext cx="1496426" cy="1962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09" y="2436562"/>
            <a:ext cx="1488921" cy="19156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368045"/>
            <a:ext cx="1584176" cy="19841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616753"/>
            <a:ext cx="1554641" cy="21145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75" y="4628584"/>
            <a:ext cx="1490432" cy="20787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06" y="4684140"/>
            <a:ext cx="1455723" cy="19676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56" y="4639716"/>
            <a:ext cx="1643900" cy="201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7" y="166970"/>
            <a:ext cx="2232248" cy="3190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00808"/>
            <a:ext cx="655272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1490085"/>
            <a:ext cx="6552727" cy="5256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7762"/>
            <a:ext cx="2160240" cy="344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564346"/>
            <a:ext cx="6264696" cy="5098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895"/>
            <a:ext cx="2304256" cy="33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9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7150"/>
            <a:ext cx="5642992" cy="6715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4306"/>
            <a:ext cx="2720821" cy="380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1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go4.imgsmail.ru/imgpreview?key=4bb5af8d3d378f22&amp;mb=imgdb_preview_168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4105"/>
            <a:ext cx="4464495" cy="542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i1.wp.com/skazkolive.ru/wp-content/uploads/2015/05/mutter.jpg?resize=190%2C27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58" y="1174105"/>
            <a:ext cx="4032448" cy="53512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23528" y="404664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</a:rPr>
              <a:t>К.И.Чуковский с мамой и </a:t>
            </a:r>
            <a:r>
              <a:rPr lang="ru-RU" sz="4000" b="1" i="1" dirty="0" smtClean="0">
                <a:solidFill>
                  <a:srgbClr val="C00000"/>
                </a:solidFill>
              </a:rPr>
              <a:t>сестрой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93" y="1736254"/>
            <a:ext cx="1445076" cy="1915644"/>
          </a:xfrm>
          <a:prstGeom prst="rect">
            <a:avLst/>
          </a:prstGeom>
        </p:spPr>
      </p:pic>
      <p:pic>
        <p:nvPicPr>
          <p:cNvPr id="14" name="Рисунок 13" descr="http://s55.radikal.ru/i147/0811/f7/9c4cc75b845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08912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4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0" y="1196752"/>
            <a:ext cx="8892480" cy="5472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260648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</a:rPr>
              <a:t>«</a:t>
            </a:r>
            <a:r>
              <a:rPr lang="kk-KZ" sz="4800" b="1" i="1" dirty="0" smtClean="0">
                <a:solidFill>
                  <a:srgbClr val="C00000"/>
                </a:solidFill>
              </a:rPr>
              <a:t>Путаница»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00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34" y="36193"/>
            <a:ext cx="5662116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0002_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35" y="1700808"/>
            <a:ext cx="5662115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0002_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66" y="3070873"/>
            <a:ext cx="5662115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audioskazki.net/wp-content/gallery/chukovsky/putaniza/000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66" y="4456922"/>
            <a:ext cx="5674084" cy="2284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9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4846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4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К.И. Чуковский  перевёл на русский язык произведения  У. Уитмена,  Р. Киплинга, М. Твена, А.К. Дойла.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Walt Whitman by Mathew Brady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1" y="2556871"/>
            <a:ext cx="216024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images.npg.org.uk/264_325/2/7/mw5812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52" y="2556871"/>
            <a:ext cx="2296795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s7059.vk.me/c540106/v540106014/143db/rdY8d7PMfa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56871"/>
            <a:ext cx="216024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open.az/uploads/posts/2013-08/1376810412_sir_arthur_conan_doyle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596" y="2556871"/>
            <a:ext cx="2318667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осударственное бюджетное образовательное учрежд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6891"/>
            <a:ext cx="8640960" cy="6525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2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96752"/>
            <a:ext cx="878497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16632"/>
            <a:ext cx="74009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597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64704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Arial" panose="020B0604020202020204" pitchFamily="34" charset="0"/>
              </a:rPr>
              <a:t>Тематическая неделя «Волшебный мир К.И.Чуковского» в ГБДОУ д/с №25 «Солнышко»</a:t>
            </a:r>
            <a:endParaRPr lang="ru-RU" sz="3200" dirty="0"/>
          </a:p>
        </p:txBody>
      </p:sp>
      <p:pic>
        <p:nvPicPr>
          <p:cNvPr id="1026" name="Picture 2" descr="http://i.pskov-rostok7.ru/u/pic/0e/336110bb2611e28dc6fd03826c674f/-/avatar-34676-20130118103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08920"/>
            <a:ext cx="4176464" cy="33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14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401566" cy="652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4744"/>
            <a:ext cx="5586412" cy="5423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81369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 smtClean="0">
                <a:solidFill>
                  <a:srgbClr val="C00000"/>
                </a:solidFill>
              </a:rPr>
              <a:t>К.Чуковский</a:t>
            </a:r>
            <a:r>
              <a:rPr lang="ru-RU" sz="3800" dirty="0" smtClean="0">
                <a:solidFill>
                  <a:srgbClr val="C00000"/>
                </a:solidFill>
              </a:rPr>
              <a:t> </a:t>
            </a:r>
            <a:r>
              <a:rPr lang="ru-RU" sz="3800" b="1" dirty="0" smtClean="0">
                <a:solidFill>
                  <a:srgbClr val="C00000"/>
                </a:solidFill>
              </a:rPr>
              <a:t>с женой с М. Гольфред</a:t>
            </a:r>
            <a:endParaRPr lang="ru-RU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9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00459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37"/>
            <a:ext cx="511782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Сказки Чуковского\20160126_1020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9692" y="800708"/>
            <a:ext cx="5616624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994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48464" cy="65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«В стране Чукоккало»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5" y="980728"/>
            <a:ext cx="8180916" cy="557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81000"/>
            <a:ext cx="81153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4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81000"/>
            <a:ext cx="81153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1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nkozlov.ru/upload/images/0703/07032714214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1" y="1779206"/>
            <a:ext cx="8352927" cy="49621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</a:rPr>
              <a:t> К.И.Чуковский с женой и детьми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334003" cy="65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83264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8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сударственное бюджетное образовательное учрежд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0119"/>
            <a:ext cx="8136904" cy="6360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8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9"/>
          <p:cNvSpPr>
            <a:spLocks noChangeArrowheads="1"/>
          </p:cNvSpPr>
          <p:nvPr/>
        </p:nvSpPr>
        <p:spPr bwMode="auto">
          <a:xfrm rot="5400000">
            <a:off x="1937718" y="-57398"/>
            <a:ext cx="5500687" cy="7000875"/>
          </a:xfrm>
          <a:prstGeom prst="horizontalScroll">
            <a:avLst>
              <a:gd name="adj" fmla="val 12500"/>
            </a:avLst>
          </a:prstGeom>
          <a:solidFill>
            <a:srgbClr val="CC0066"/>
          </a:solidFill>
          <a:ln w="9525">
            <a:solidFill>
              <a:srgbClr val="F8F8F8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lgerian" panose="04020705040A02060702" pitchFamily="82" charset="0"/>
              </a:rPr>
              <a:t>Добрый дедушка Корней!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lgerian" panose="04020705040A02060702" pitchFamily="82" charset="0"/>
              </a:rPr>
              <a:t>Мы любим тебя,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lgerian" panose="04020705040A02060702" pitchFamily="82" charset="0"/>
              </a:rPr>
              <a:t>помним тебя,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lgerian" panose="04020705040A02060702" pitchFamily="82" charset="0"/>
              </a:rPr>
              <a:t>ты навсегда в наших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lgerian" panose="04020705040A02060702" pitchFamily="82" charset="0"/>
              </a:rPr>
              <a:t>детских сердцах.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lgerian" panose="04020705040A02060702" pitchFamily="82" charset="0"/>
              </a:rPr>
              <a:t>Спасибо за добрые сказки.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4081" y="2636912"/>
            <a:ext cx="8239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Спасибо за внимание!</a:t>
            </a:r>
            <a:endParaRPr lang="ru-RU" sz="60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41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.bolshoyvopros.ru/files/users/images/0d/10/0d10fea584166c841d2d28c0bb38e9c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76" y="2377639"/>
            <a:ext cx="4194780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19872" y="610496"/>
            <a:ext cx="5544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М. Горький в 1917 году  К.И. Чуковско</a:t>
            </a:r>
            <a:r>
              <a:rPr lang="ru-RU" sz="2800" b="1" dirty="0" smtClean="0">
                <a:solidFill>
                  <a:srgbClr val="C00000"/>
                </a:solidFill>
              </a:rPr>
              <a:t>м</a:t>
            </a:r>
            <a:r>
              <a:rPr lang="ru-RU" sz="2800" b="1" i="1" dirty="0" smtClean="0">
                <a:solidFill>
                  <a:srgbClr val="C00000"/>
                </a:solidFill>
              </a:rPr>
              <a:t>у предложил  стать руководителем детского издательства «Парус»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2052" name="Picture 4" descr="http://www.litmir.co/BookBinary/93152/1333228644/i_0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8575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135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238606"/>
            <a:ext cx="2625133" cy="4430754"/>
          </a:xfrm>
          <a:prstGeom prst="rect">
            <a:avLst/>
          </a:prstGeom>
        </p:spPr>
      </p:pic>
      <p:pic>
        <p:nvPicPr>
          <p:cNvPr id="1026" name="Picture 2" descr="http://img-fotki.yandex.ru/get/4513/blagorodendon.4/0_4c074_2364d45d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5" y="2238606"/>
            <a:ext cx="2772147" cy="443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booksbest.org/books/chukovskij-kornej-ajboli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32" y="2299555"/>
            <a:ext cx="2664296" cy="43698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11760" y="179837"/>
            <a:ext cx="633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2"/>
                </a:solidFill>
              </a:rPr>
              <a:t>   </a:t>
            </a:r>
            <a:r>
              <a:rPr lang="ru-RU" sz="4400" b="1" i="1" dirty="0" smtClean="0">
                <a:solidFill>
                  <a:srgbClr val="C00000"/>
                </a:solidFill>
              </a:rPr>
              <a:t>Первые детские сказки К.И.Чуковского 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476672"/>
            <a:ext cx="2016224" cy="202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www.lookmi.ru/lessons/zharpti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2" y="179837"/>
            <a:ext cx="2262777" cy="19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0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10288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7030A0"/>
                </a:solidFill>
              </a:rPr>
              <a:t> </a:t>
            </a:r>
            <a:r>
              <a:rPr lang="ru-RU" sz="4400" b="1" i="1" dirty="0" smtClean="0">
                <a:solidFill>
                  <a:srgbClr val="C00000"/>
                </a:solidFill>
              </a:rPr>
              <a:t>«От двух до пяти» впервые была издана в 1933 году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i.ytimg.com/vi/Z48Gs8uW-ug/mqdefaul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1" y="1844824"/>
            <a:ext cx="7632848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1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hyperionbook.ru/photo/13_10_04_hyperion/13_10_04_hyperion_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36904" cy="6112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7033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420</Words>
  <Application>Microsoft Office PowerPoint</Application>
  <PresentationFormat>Экран (4:3)</PresentationFormat>
  <Paragraphs>70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Grey Wolf</cp:lastModifiedBy>
  <cp:revision>113</cp:revision>
  <cp:lastPrinted>2014-04-28T15:59:40Z</cp:lastPrinted>
  <dcterms:created xsi:type="dcterms:W3CDTF">2014-04-14T16:41:20Z</dcterms:created>
  <dcterms:modified xsi:type="dcterms:W3CDTF">2016-12-06T08:30:13Z</dcterms:modified>
</cp:coreProperties>
</file>