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E68D-EC55-4CAE-B2AB-29F21E8A6158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0EA88-3176-433A-A709-7AD0920042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0EA88-3176-433A-A709-7AD09200427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230516-WA00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7444"/>
            <a:ext cx="4038600" cy="3031474"/>
          </a:xfrm>
          <a:prstGeom prst="rect">
            <a:avLst/>
          </a:prstGeom>
        </p:spPr>
      </p:pic>
      <p:pic>
        <p:nvPicPr>
          <p:cNvPr id="8" name="Содержимое 7" descr="IMG-20230516-WA00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7444"/>
            <a:ext cx="4038600" cy="303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Нуржан\Downloads\WhatsApp Image 2023-04-23 at 12.05.38.jpe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444"/>
            <a:ext cx="4038600" cy="303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Нуржан\Downloads\WhatsApp Image 2023-04-23 at 12.05.38 (4).jpe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49" y="1600200"/>
            <a:ext cx="339730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4" y="2046416"/>
            <a:ext cx="3456732" cy="3633531"/>
          </a:xfrm>
          <a:prstGeom prst="rect">
            <a:avLst/>
          </a:prstGeom>
          <a:noFill/>
        </p:spPr>
      </p:pic>
      <p:pic>
        <p:nvPicPr>
          <p:cNvPr id="6" name="Содержимое 5" descr="IMG-20230516-WA002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347444"/>
            <a:ext cx="4038600" cy="303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0517_094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37543" y="1600200"/>
            <a:ext cx="1877914" cy="4525963"/>
          </a:xfrm>
          <a:prstGeom prst="rect">
            <a:avLst/>
          </a:prstGeom>
        </p:spPr>
      </p:pic>
      <p:pic>
        <p:nvPicPr>
          <p:cNvPr id="6" name="Содержимое 5" descr="IMG-20230516-WA00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23700" y="1600200"/>
            <a:ext cx="2087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51440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u="sng" dirty="0" smtClean="0">
                <a:latin typeface="Times New Roman" pitchFamily="18" charset="0"/>
                <a:cs typeface="Times New Roman" pitchFamily="18" charset="0"/>
              </a:rPr>
              <a:t>Годовой отчет </a:t>
            </a:r>
            <a:br>
              <a:rPr lang="ru-RU" sz="53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u="sng" dirty="0" smtClean="0">
                <a:latin typeface="Times New Roman" pitchFamily="18" charset="0"/>
                <a:cs typeface="Times New Roman" pitchFamily="18" charset="0"/>
              </a:rPr>
              <a:t>о проделанной работе </a:t>
            </a:r>
            <a:br>
              <a:rPr lang="ru-RU" sz="53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u="sng" dirty="0" smtClean="0">
                <a:latin typeface="Times New Roman" pitchFamily="18" charset="0"/>
                <a:cs typeface="Times New Roman" pitchFamily="18" charset="0"/>
              </a:rPr>
              <a:t>в младшей группе №1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Жиемуратова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Райла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Туреханова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Аруна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Мирхановна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4344"/>
            <a:ext cx="64807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реализованы в процессе разнообразных видов деятельности: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игровой, коммуникативной, трудовой, познавательно-исследовательской, продуктивной, музыкально-художественной, чтения.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виды деятельности входят в основные направления развития детей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-Физическое развитие;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-Познавательное развитие;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-Речевое развитие;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-Художественно-эстетическое развитие;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-Социально-коммуникативное развитие.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Организационная образовательная деятельность осуществлялась на основе комплексно-тематического планирования с учетом интеграции образовательных областей.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азвлечения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230323-WA00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6959"/>
            <a:ext cx="4038600" cy="3032444"/>
          </a:xfrm>
        </p:spPr>
      </p:pic>
      <p:pic>
        <p:nvPicPr>
          <p:cNvPr id="12" name="Содержимое 11" descr="IMG-20230516-WA00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6959"/>
            <a:ext cx="4038600" cy="303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тренники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30516-WA00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57020"/>
            <a:ext cx="4038600" cy="1812322"/>
          </a:xfrm>
          <a:prstGeom prst="rect">
            <a:avLst/>
          </a:prstGeom>
        </p:spPr>
      </p:pic>
      <p:pic>
        <p:nvPicPr>
          <p:cNvPr id="6" name="Содержимое 5" descr="IMG-20230516-WA00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6959"/>
            <a:ext cx="4038600" cy="303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анятие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Нуржан\Downloads\WhatsApp Image 2023-04-23 at 12.05.39 (1).jpe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444"/>
            <a:ext cx="4038600" cy="303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Нуржан\Downloads\WhatsApp Image 2023-04-23 at 12.40.09.jpe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444"/>
            <a:ext cx="4038600" cy="303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IMG-20230426-WA00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25747"/>
            <a:ext cx="4038600" cy="2274868"/>
          </a:xfrm>
          <a:prstGeom prst="rect">
            <a:avLst/>
          </a:prstGeom>
        </p:spPr>
      </p:pic>
      <p:pic>
        <p:nvPicPr>
          <p:cNvPr id="17" name="Содержимое 16" descr="IMG202304071259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906767"/>
            <a:ext cx="4038600" cy="191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30516-WA00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7849" y="1600200"/>
            <a:ext cx="3397301" cy="4525963"/>
          </a:xfrm>
          <a:prstGeom prst="rect">
            <a:avLst/>
          </a:prstGeom>
        </p:spPr>
      </p:pic>
      <p:pic>
        <p:nvPicPr>
          <p:cNvPr id="6" name="Содержимое 5" descr="IMG-20230516-WA00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8849" y="1600200"/>
            <a:ext cx="339730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37</Words>
  <Application>Microsoft Office PowerPoint</Application>
  <PresentationFormat>Экран (4:3)</PresentationFormat>
  <Paragraphs>10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     Годовой отчет  о проделанной работе  в младшей группе №1   Воспитатели: Жиемуратова Райла                                          Туреханова Аруна Мирхановна</vt:lpstr>
      <vt:lpstr>Презентация PowerPoint</vt:lpstr>
      <vt:lpstr>Презентация PowerPoint</vt:lpstr>
      <vt:lpstr>Развлечения</vt:lpstr>
      <vt:lpstr>Утренники</vt:lpstr>
      <vt:lpstr> Занятие</vt:lpstr>
      <vt:lpstr>Творчество</vt:lpstr>
      <vt:lpstr>Работа с родителями</vt:lpstr>
      <vt:lpstr>Работа в группе</vt:lpstr>
      <vt:lpstr>Презентация PowerPoint</vt:lpstr>
      <vt:lpstr>Работа с детьми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Nurik</dc:creator>
  <cp:lastModifiedBy>25 садик</cp:lastModifiedBy>
  <cp:revision>15</cp:revision>
  <dcterms:created xsi:type="dcterms:W3CDTF">2023-05-19T00:09:27Z</dcterms:created>
  <dcterms:modified xsi:type="dcterms:W3CDTF">2023-05-22T10:52:21Z</dcterms:modified>
</cp:coreProperties>
</file>