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66" r:id="rId14"/>
    <p:sldId id="267" r:id="rId15"/>
    <p:sldId id="268" r:id="rId16"/>
    <p:sldId id="269" r:id="rId17"/>
    <p:sldId id="270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92" r:id="rId30"/>
    <p:sldId id="293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305068"/>
            <a:ext cx="84969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4000" b="1" i="1" dirty="0" smtClean="0">
              <a:solidFill>
                <a:srgbClr val="4F81BD">
                  <a:lumMod val="50000"/>
                </a:srgbClr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4000" b="1" i="1" dirty="0">
              <a:solidFill>
                <a:srgbClr val="4F81BD">
                  <a:lumMod val="50000"/>
                </a:srgbClr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4000" b="1" i="1" dirty="0" smtClean="0"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Годовой </a:t>
            </a:r>
            <a:r>
              <a:rPr lang="ru-RU" sz="4000" b="1" i="1" dirty="0"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отчёт</a:t>
            </a:r>
          </a:p>
          <a:p>
            <a:pPr lvl="0" algn="ctr"/>
            <a:r>
              <a:rPr lang="ru-RU" sz="4000" b="1" i="1" dirty="0"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4000" b="1" i="1" dirty="0" smtClean="0"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2022-2023 </a:t>
            </a:r>
            <a:r>
              <a:rPr lang="ru-RU" sz="4000" b="1" i="1" dirty="0"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учебный год</a:t>
            </a:r>
          </a:p>
          <a:p>
            <a:pPr lvl="0" algn="ctr"/>
            <a:r>
              <a:rPr lang="ru-RU" sz="4000" b="1" i="1" dirty="0" smtClean="0"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средней </a:t>
            </a:r>
            <a:r>
              <a:rPr lang="ru-RU" sz="4000" b="1" i="1" dirty="0"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группы 3</a:t>
            </a:r>
          </a:p>
          <a:p>
            <a:pPr lvl="0" algn="ctr"/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Воспитатели: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Абжалиева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Б.Р.</a:t>
            </a:r>
          </a:p>
          <a:p>
            <a:pPr lvl="0"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Садыкова М.К.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г. Байконур</a:t>
            </a:r>
          </a:p>
        </p:txBody>
      </p:sp>
    </p:spTree>
    <p:extLst>
      <p:ext uri="{BB962C8B-B14F-4D97-AF65-F5344CB8AC3E}">
        <p14:creationId xmlns:p14="http://schemas.microsoft.com/office/powerpoint/2010/main" val="2045931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07102" y="2046606"/>
            <a:ext cx="284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«Золотая осень»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 descr="C:\Users\Багдаш\Desktop\Фото детей 2023г\IMG-20221226-WA00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32"/>
          <a:stretch/>
        </p:blipFill>
        <p:spPr bwMode="auto">
          <a:xfrm>
            <a:off x="172019" y="2627345"/>
            <a:ext cx="4968552" cy="3439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Багдаш\Desktop\Фото детей 2023г\IMG-20230221-WA00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8" b="15606"/>
          <a:stretch/>
        </p:blipFill>
        <p:spPr bwMode="auto">
          <a:xfrm>
            <a:off x="5436096" y="2060848"/>
            <a:ext cx="3410063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6785" y="1412776"/>
            <a:ext cx="2153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Утренники: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259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81204" y="1412776"/>
            <a:ext cx="2637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«День матери»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0" y="2060848"/>
            <a:ext cx="4464096" cy="3348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66" y="2060849"/>
            <a:ext cx="4464096" cy="3348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852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8680"/>
            <a:ext cx="2917194" cy="3891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88" y="2204864"/>
            <a:ext cx="2916324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54" y="2780928"/>
            <a:ext cx="2970000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093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62225" y="1455239"/>
            <a:ext cx="2186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«Новый год»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C:\Users\Багдаш\Desktop\Фото детей 2023г\IMG-20230221-WA0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14298"/>
          <a:stretch/>
        </p:blipFill>
        <p:spPr bwMode="auto">
          <a:xfrm>
            <a:off x="235185" y="2010182"/>
            <a:ext cx="4438416" cy="3075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98" y="3347292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81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4627" y="1164650"/>
            <a:ext cx="28360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«Праздник мам»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" y="2129488"/>
            <a:ext cx="4516991" cy="3387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/>
          <a:stretch/>
        </p:blipFill>
        <p:spPr bwMode="auto">
          <a:xfrm>
            <a:off x="4598599" y="3284984"/>
            <a:ext cx="4542617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771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12565" y="1628800"/>
            <a:ext cx="1718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Наурыз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r="19762"/>
          <a:stretch/>
        </p:blipFill>
        <p:spPr bwMode="auto">
          <a:xfrm>
            <a:off x="0" y="2348880"/>
            <a:ext cx="5292080" cy="360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0" b="31024"/>
          <a:stretch/>
        </p:blipFill>
        <p:spPr bwMode="auto">
          <a:xfrm>
            <a:off x="5292080" y="2168473"/>
            <a:ext cx="3672405" cy="4125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474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1462" y="1412776"/>
            <a:ext cx="2259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Развлечения: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0801" y="2064620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«День знаний»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2064620"/>
            <a:ext cx="4700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«Улица полна неожиданностей»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Багдаш\Desktop\Фото детей 2023г\IMG-20221116-WA00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r="13172"/>
          <a:stretch/>
        </p:blipFill>
        <p:spPr bwMode="auto">
          <a:xfrm>
            <a:off x="138545" y="2780928"/>
            <a:ext cx="4145423" cy="2997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Багдаш\Desktop\Фото детей 2023г\IMG-20221116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970" y="2968363"/>
            <a:ext cx="4662110" cy="2622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899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0" y="2144478"/>
            <a:ext cx="4517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 гостях у бабушки в деревне»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9697" y="2157590"/>
            <a:ext cx="3574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 ёжику в осенний лес»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 descr="C:\Users\Багдаш\Desktop\Фото детей 2023г\IMG-20221116-WA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" y="2780928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Багдаш\Desktop\Фото детей 2023г\IMG-20221116-WA00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b="14418"/>
          <a:stretch/>
        </p:blipFill>
        <p:spPr bwMode="auto">
          <a:xfrm>
            <a:off x="5339861" y="2532742"/>
            <a:ext cx="3386975" cy="4325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188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3905" y="1772815"/>
            <a:ext cx="4478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 гости к доктору Айболиту»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20485" y="1784439"/>
            <a:ext cx="1798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«Вечер игр»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Багдаш\Desktop\Фото детей 2023г\IMG-20221116-WA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" y="2879458"/>
            <a:ext cx="4555526" cy="3416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Багдаш\Desktop\Фото детей 2023г\IMG-20221116-WA0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4"/>
          <a:stretch/>
        </p:blipFill>
        <p:spPr bwMode="auto">
          <a:xfrm>
            <a:off x="4523405" y="2924267"/>
            <a:ext cx="4620596" cy="3155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616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8826" y="2075655"/>
            <a:ext cx="245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«Зимняя сказка»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44231" y="2075656"/>
            <a:ext cx="3982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«Новогодние приключения»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Багдаш\Desktop\Фото детей 2023г\IMG20230220170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7"/>
            <a:ext cx="4392488" cy="3294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Багдаш\AppData\Local\Microsoft\Windows\Temporary Internet Files\Content.Word\IMG-20230516-WA00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7"/>
            <a:ext cx="4104456" cy="3294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060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889844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6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Характеристика 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группы:</a:t>
            </a:r>
          </a:p>
          <a:p>
            <a:pPr lvl="0"/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Возраст: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5 лет;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Списочный состав: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детей;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Девочек – 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14;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Мальчиков –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10.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9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406" y="1844824"/>
            <a:ext cx="2486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«Зимушка-зима»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53985" y="1844824"/>
            <a:ext cx="4476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«Зимние забавы со снеговиком»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Багдаш\Desktop\Фото детей 2023г\IMG202302201711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/>
          <a:stretch/>
        </p:blipFill>
        <p:spPr bwMode="auto">
          <a:xfrm>
            <a:off x="4838862" y="2407704"/>
            <a:ext cx="4113764" cy="3397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Багдаш\Desktop\IMG-20230516-WA0017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14"/>
          <a:stretch/>
        </p:blipFill>
        <p:spPr bwMode="auto">
          <a:xfrm>
            <a:off x="323525" y="2572254"/>
            <a:ext cx="4248475" cy="3233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1232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358" y="1844822"/>
            <a:ext cx="3807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«День рождения книжки»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49196" y="1844823"/>
            <a:ext cx="3378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«Широкая Масленица»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35" y="2311077"/>
            <a:ext cx="3403281" cy="4538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Багдаш\AppData\Local\Microsoft\Windows\Temporary Internet Files\Content.Word\IMG-20230515-WA00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44028"/>
            <a:ext cx="49253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6887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0006" y="2060847"/>
            <a:ext cx="3639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«Мамочка любимая моя»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07757" y="2060846"/>
            <a:ext cx="4361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 гостях у лесных жителей»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4060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Багдаш\AppData\Local\Microsoft\Windows\Temporary Internet Files\Content.Word\IMG-20230503-WA0098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7" r="16026"/>
          <a:stretch/>
        </p:blipFill>
        <p:spPr bwMode="auto">
          <a:xfrm>
            <a:off x="4355976" y="2708920"/>
            <a:ext cx="432048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6944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70" y="1761289"/>
            <a:ext cx="39749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«Если очень захотеть,</a:t>
            </a:r>
          </a:p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ожно в космос полететь»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7068" y="2123012"/>
            <a:ext cx="3776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«Секрет волшебных слов»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Багдаш\Desktop\IMG-20230516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924944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Багдаш\Desktop\IMG-20230516-WA0018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r="11355"/>
          <a:stretch/>
        </p:blipFill>
        <p:spPr bwMode="auto">
          <a:xfrm>
            <a:off x="4716016" y="3140968"/>
            <a:ext cx="4176464" cy="266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8987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2276872"/>
            <a:ext cx="2268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«День Победы»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92605" y="2276872"/>
            <a:ext cx="2179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«Скоро лето!»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Багдаш\Desktop\Фото детей 2022г\IMG202204291725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9" y="2902489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Багдаш\AppData\Local\Microsoft\Windows\Temporary Internet Files\Content.Word\IMG-20230515-WA0118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r="21795"/>
          <a:stretch/>
        </p:blipFill>
        <p:spPr bwMode="auto">
          <a:xfrm>
            <a:off x="3923928" y="2902489"/>
            <a:ext cx="4968552" cy="3766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6869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22556" y="1628800"/>
            <a:ext cx="3170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«Наши достижения»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80747"/>
            <a:ext cx="2822555" cy="405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360" y="2349952"/>
            <a:ext cx="2923423" cy="420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37" y="2538000"/>
            <a:ext cx="300427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999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54599" y="1700808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Users\Багдаш\Desktop\Дипломы Мулдир осень 2022г\0e19a216a4c2facf25e08033b515db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2" y="1412776"/>
            <a:ext cx="3067865" cy="44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Багдаш\Desktop\Дипломы Мулдир осень 2022г\b48e98a996c0fdcc669f44574a3fa17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53" y="2138958"/>
            <a:ext cx="2842579" cy="408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Багдаш\Desktop\Дипломы Мулдир осень 2022г\6994055f50eb2d93b7b0e71db2a44bb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82" y="2833428"/>
            <a:ext cx="2850770" cy="41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717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Багдаш\Desktop\662f8e3d073e1b88d86ac4e21ad871c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05939"/>
            <a:ext cx="2808313" cy="403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Багдаш\Desktop\d87cd146032b47a804e33026a259ba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6832"/>
            <a:ext cx="2880320" cy="414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Багдаш\Desktop\e88d1fc33f330ad7b54aebac2460794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18717"/>
            <a:ext cx="2808312" cy="403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216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87192" y="1196752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Багдаш\Desktop\Мои дипломы осень 2022г\Дипломы за 1квартал 23г\5c99ec10eae3a66ed63dfcde1db9d46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7585"/>
            <a:ext cx="2767156" cy="398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Багдаш\Desktop\Мои дипломы осень 2022г\Дипломы за 1квартал 23г\97fef33bf07ea2869921054796a558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252" y="2132856"/>
            <a:ext cx="275349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Багдаш\Desktop\Мои дипломы осень 2022г\Дипломы за 1квартал 23г\8724b79c5058d7c007ad2635578d710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2936"/>
            <a:ext cx="2769802" cy="398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390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C:\Users\Багдаш\Desktop\Фото детей 2023г\IMG-20221014-WA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532859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Багдаш\Desktop\Фото детей 2023г\IMG-20221116-WA00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514850" cy="3385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5637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46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017" y="836712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Образовательные </a:t>
            </a: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области </a:t>
            </a:r>
          </a:p>
          <a:p>
            <a:pPr lvl="0" algn="ctr"/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ФГОС ДОУ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115" y="2406372"/>
            <a:ext cx="6694487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940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C:\Users\Багдаш\AppData\Local\Microsoft\Windows\Temporary Internet Files\Content.Word\IMG-20230426-WA01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4" y="692696"/>
            <a:ext cx="432168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Багдаш\AppData\Local\Microsoft\Windows\Temporary Internet Files\Content.Word\IMG-20230311-WA000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5" b="20276"/>
          <a:stretch/>
        </p:blipFill>
        <p:spPr bwMode="auto">
          <a:xfrm>
            <a:off x="5364088" y="900752"/>
            <a:ext cx="3456384" cy="5056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$Recycle.Bin\S-1-5-21-3231756474-3607015873-1298109968-1000\$RI1YQDN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3083" r="7397" b="4428"/>
          <a:stretch/>
        </p:blipFill>
        <p:spPr bwMode="auto">
          <a:xfrm>
            <a:off x="1619672" y="3172157"/>
            <a:ext cx="2520280" cy="3673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2891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54858" y="1484783"/>
            <a:ext cx="3234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«Достижения детей»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f04fed859b21e59263e9ab1b437d4fc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84783"/>
            <a:ext cx="1872208" cy="278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6b89dbaad2abfdc37829052b065b33dd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72" y="1971082"/>
            <a:ext cx="1800200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0462eac258431ec57de7ee4fc42560ed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73" y="2082276"/>
            <a:ext cx="1850251" cy="269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Багдаш\Desktop\Мои дипломы осень 2022г\Дипломы за 1квартал 23г\5a1529be1340868b6e00a8839214e22f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24" y="1993859"/>
            <a:ext cx="1863680" cy="26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Багдаш\Desktop\Мои дипломы осень 2022г\Дипломы за 1квартал 23г\b1ee89df683a4b21e9053357ff6ff6a5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916" y="1628975"/>
            <a:ext cx="1757159" cy="264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Багдаш\Desktop\Мои дипломы осень 2022г\Дипломы за 1квартал 23г\f1d74dee70cd130412b77497feb6b718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16963"/>
            <a:ext cx="1872208" cy="271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Мои дипломы осень 2022г\9af2b1cd33fd6a76672d41ce0441b36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99" y="4186558"/>
            <a:ext cx="1872208" cy="27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F:\Мои дипломы осень 2022г\9445d2a9799a5f0667bd3aaaa6460448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58000"/>
            <a:ext cx="1800200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F:\Мои дипломы осень 2022г\e43814c97676ba0909521730924abb26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58615"/>
            <a:ext cx="1877695" cy="2699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625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C:\Users\Багдаш\Desktop\Дипломы Мулдир осень 2022г\c164278f65b71d9dc2ba39352db91db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3" y="968027"/>
            <a:ext cx="1877695" cy="269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Багдаш\Desktop\Дипломы Мулдир осень 2022г\8f58411b558061a4bd64b3f4349dcc3d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39186"/>
            <a:ext cx="1877695" cy="269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Багдаш\Desktop\Дипломы Мулдир осень 2022г\324aede5d4088b921a64ff28f690a59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173" y="1628800"/>
            <a:ext cx="1877695" cy="269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Багдаш\Desktop\IMG-20230515-WA004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76" y="1078929"/>
            <a:ext cx="1872207" cy="25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Багдаш\Desktop\IMG-20230515-WA0038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83" y="950183"/>
            <a:ext cx="1728193" cy="246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Багдаш\Desktop\IMG-20230515-WA0039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29889"/>
            <a:ext cx="2088232" cy="275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Багдаш\Desktop\IMG-20230516-WA0013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20" y="4151695"/>
            <a:ext cx="2001147" cy="266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Багдаш\Desktop\IMG-20230516-WA0012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80652"/>
            <a:ext cx="1872208" cy="266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Багдаш\Desktop\IMG-20230516-WA0010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86419"/>
            <a:ext cx="1910385" cy="2688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138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t="5288" r="9936" b="5766"/>
          <a:stretch/>
        </p:blipFill>
        <p:spPr bwMode="auto">
          <a:xfrm>
            <a:off x="539552" y="772528"/>
            <a:ext cx="2376264" cy="30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0684" r="17094" b="9186"/>
          <a:stretch/>
        </p:blipFill>
        <p:spPr bwMode="auto">
          <a:xfrm>
            <a:off x="3318799" y="755665"/>
            <a:ext cx="2376264" cy="3059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9297" r="10193" b="7642"/>
          <a:stretch/>
        </p:blipFill>
        <p:spPr bwMode="auto">
          <a:xfrm>
            <a:off x="6023592" y="772528"/>
            <a:ext cx="2292824" cy="3059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5391" r="8436" b="4373"/>
          <a:stretch/>
        </p:blipFill>
        <p:spPr bwMode="auto">
          <a:xfrm>
            <a:off x="1827108" y="3573016"/>
            <a:ext cx="2312844" cy="3059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Багдаш\Desktop\IMG2022122615234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8906" r="9777" b="5089"/>
          <a:stretch/>
        </p:blipFill>
        <p:spPr bwMode="auto">
          <a:xfrm>
            <a:off x="4506930" y="3573016"/>
            <a:ext cx="2369325" cy="3059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4011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C:\Users\Багдаш\Desktop\IMG-20221209-WA00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73" y="779512"/>
            <a:ext cx="2952328" cy="199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Багдаш\Desktop\IMG-20221209-WA00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01" y="1779158"/>
            <a:ext cx="2914650" cy="2552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7"/>
          <a:stretch/>
        </p:blipFill>
        <p:spPr bwMode="auto">
          <a:xfrm>
            <a:off x="6444208" y="987373"/>
            <a:ext cx="2152650" cy="2767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3" y="4149080"/>
            <a:ext cx="3178299" cy="2350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293096"/>
            <a:ext cx="3295650" cy="2205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0606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8636" y="1328865"/>
            <a:ext cx="4201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 «Новый год у ворот»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Багдаш\Desktop\IMG202212191107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5" y="1983105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Багдаш\Desktop\IMG2022122018353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0648"/>
            <a:ext cx="2160240" cy="285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Багдаш\Desktop\IMG202212201829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54730"/>
            <a:ext cx="2133980" cy="280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Багдаш\Desktop\IMG202212201831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28" y="4728845"/>
            <a:ext cx="2838450" cy="194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Багдаш\Desktop\IMG2022122018361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465" y="1812933"/>
            <a:ext cx="2192655" cy="2922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8883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75921" y="1541983"/>
            <a:ext cx="2992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«Покраска участка»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Багдаш\AppData\Local\Microsoft\Windows\Temporary Internet Files\Content.Word\IMG-20230427-WA010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799288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5388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7737" y="2921168"/>
            <a:ext cx="77134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6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07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6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5457" y="1412776"/>
            <a:ext cx="84730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мониторинга за 2022-2023 учебный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439217"/>
              </p:ext>
            </p:extLst>
          </p:nvPr>
        </p:nvGraphicFramePr>
        <p:xfrm>
          <a:off x="683570" y="2564904"/>
          <a:ext cx="7848870" cy="3820383"/>
        </p:xfrm>
        <a:graphic>
          <a:graphicData uri="http://schemas.openxmlformats.org/drawingml/2006/table">
            <a:tbl>
              <a:tblPr firstRow="1" firstCol="1" bandRow="1"/>
              <a:tblGrid>
                <a:gridCol w="3227787"/>
                <a:gridCol w="2310131"/>
                <a:gridCol w="2310952"/>
              </a:tblGrid>
              <a:tr h="528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Образовательные  области</a:t>
                      </a:r>
                      <a:endParaRPr lang="ru-RU" sz="20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20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Конец года</a:t>
                      </a:r>
                      <a:endParaRPr lang="ru-RU" sz="20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Речевое развитие</a:t>
                      </a:r>
                      <a:endParaRPr lang="ru-RU" sz="20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22%</a:t>
                      </a:r>
                      <a:endParaRPr lang="ru-RU" sz="20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74,77%</a:t>
                      </a:r>
                      <a:endParaRPr lang="ru-RU" sz="20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Познавательное развитие</a:t>
                      </a:r>
                      <a:endParaRPr lang="ru-RU" sz="20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40,22%</a:t>
                      </a:r>
                      <a:endParaRPr lang="ru-RU" sz="20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86,14%</a:t>
                      </a:r>
                      <a:endParaRPr lang="ru-RU" sz="20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Социально-коммуникативное развитие</a:t>
                      </a:r>
                      <a:endParaRPr lang="ru-RU" sz="20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47,4%</a:t>
                      </a:r>
                      <a:endParaRPr lang="ru-RU" sz="20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95,83%</a:t>
                      </a:r>
                      <a:endParaRPr lang="ru-RU" sz="20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Художественно-эстетическое развитие</a:t>
                      </a:r>
                      <a:endParaRPr lang="ru-RU" sz="20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38,4%</a:t>
                      </a:r>
                      <a:endParaRPr lang="ru-RU" sz="20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85,83%</a:t>
                      </a:r>
                      <a:endParaRPr lang="ru-RU" sz="20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Физическое развитие</a:t>
                      </a:r>
                      <a:endParaRPr lang="ru-RU" sz="20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797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556792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Цели занятий: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связной речи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элементарной исследовательской деятельности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дружеских отношений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основ безопасного поведения в быту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продуктивной деятельности и детского творчества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двигательной деятельности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77062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1556792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Открытое занятие по 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сновам науки и естествознания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тему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«Домашние животные»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C:\Users\Багдаш\Desktop\IMG-20221116-WA0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r="8692"/>
          <a:stretch/>
        </p:blipFill>
        <p:spPr bwMode="auto">
          <a:xfrm>
            <a:off x="232859" y="2778476"/>
            <a:ext cx="4339141" cy="2942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Багдаш\Desktop\IMG-20221116-WA0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r="8869"/>
          <a:stretch/>
        </p:blipFill>
        <p:spPr bwMode="auto">
          <a:xfrm>
            <a:off x="4427984" y="3783226"/>
            <a:ext cx="4572000" cy="3070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51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1412776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Открытое занятие по </a:t>
            </a:r>
          </a:p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удожественно-эстетическому развитию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тему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«Украсим свитер»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C:\Users\Багдаш\Desktop\Фото детей 2023г\IMG-20230515-WA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2233"/>
            <a:ext cx="5231904" cy="2942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30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787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119715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Открытое занятие по </a:t>
            </a:r>
          </a:p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удожественно-эстетическому развитию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тему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«Моё любимое солнышко»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29" y="2384903"/>
            <a:ext cx="5925549" cy="4446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614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1455694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Открытое занятие по </a:t>
            </a:r>
          </a:p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основам науки и естествознания</a:t>
            </a:r>
          </a:p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тему «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космонавтики»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 descr="C:\Users\Багдаш\Desktop\Фото детей 2023г\IMG-20230515-WA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56023"/>
            <a:ext cx="5159896" cy="2645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Багдаш\Desktop\Фото детей 2023г\IMG-20230515-WA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35923"/>
            <a:ext cx="4967623" cy="2794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6991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309</Words>
  <Application>Microsoft Office PowerPoint</Application>
  <PresentationFormat>Экран (4:3)</PresentationFormat>
  <Paragraphs>95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Багдаш</dc:creator>
  <cp:lastModifiedBy>Багдаш</cp:lastModifiedBy>
  <cp:revision>38</cp:revision>
  <dcterms:created xsi:type="dcterms:W3CDTF">2023-05-15T07:03:52Z</dcterms:created>
  <dcterms:modified xsi:type="dcterms:W3CDTF">2023-05-16T08:37:52Z</dcterms:modified>
</cp:coreProperties>
</file>